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53-A199-4924-9801-DF1BA849A7CB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2B1A4-B794-4CA2-BCCF-303E417B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71600" y="106234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Шығыс Қазақстан облысы білім басқармасы Курчатов қаласы бойынша білім бөлімінің «№4 жалпы білім беретін орта мектебі» коммуналдық мемлекеттік мекемесі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676400"/>
            <a:ext cx="5715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 басына шаққандағы нормативті қаржыландыру бойынша бюджет есебінен бөлінген қаражатты игеру туралы мәлімет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1"/>
            <a:ext cx="4821947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066800" cy="10806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 flipH="1">
            <a:off x="2133600" y="304800"/>
            <a:ext cx="4526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Мектеп тақтасы( магнитті және бор) 2 дана 49800 теңге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3048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 инвентарь-381113,7 теңге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62200" y="3810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Мектеп асханасы 200 орындық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0" y="381000"/>
            <a:ext cx="221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Мектеп кітапханасы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71800" y="304800"/>
            <a:ext cx="2749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Оқуға құштар мектеп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1981200" y="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Кіруді бақылау және басқару жүйесі-турникет орнату. 1510880,0 мың теңге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Карлыгаш\Desktop\фото гос услуг\IMG-20211202-WA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124200" cy="2475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C:\Users\Карлыгаш\Desktop\фото гос услуг\IMG-20211202-WA0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914400"/>
            <a:ext cx="3200400" cy="2290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C:\Users\Карлыгаш\Desktop\фото гос услуг\IMG-20211202-WA0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657600"/>
            <a:ext cx="35814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Мектеп асханасының төбесін ағымдағы жөндеу 2477878,0 мың теңге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85940F-BA93-4C22-BE55-B8FE87639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82" t="1" r="-1082" b="44122"/>
          <a:stretch/>
        </p:blipFill>
        <p:spPr>
          <a:xfrm>
            <a:off x="4876800" y="4038600"/>
            <a:ext cx="3886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Карлыгаш\Downloads\IMG_0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18306" y="1713706"/>
            <a:ext cx="5410200" cy="4116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3B0597C-F86E-4A4A-8D8A-3318433EE3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066800"/>
            <a:ext cx="3620052" cy="2471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6373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Есіктерді ауыстыру жұмыстары 1248157,0 мың теңге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1C3BBE4-C68E-4BC1-BB87-101A7F315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3237466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1C12892-0548-4910-A5E2-61E2D83F5E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371600"/>
            <a:ext cx="3456732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9458" name="Picture 2" descr="C:\Users\Карлыгаш\Desktop\фото гос услуг\IMG-20211202-WA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29600" cy="561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0482" name="Picture 2" descr="C:\Users\Карлыгаш\Desktop\фото гос услуг\IMG-20211202-WA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4527973" cy="3638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457200"/>
            <a:ext cx="622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 парталары 40 комплект 660714,4 мың теңге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66800" y="457200"/>
            <a:ext cx="7283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 едендеріне линолиум жайылды 1458200,0 мың теңге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Интерактивті панель (диагональ 65 дюйм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LCD </a:t>
            </a: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поверхность) 4 дана 2159360,0 мың теңге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111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Карлыгаш</dc:creator>
  <cp:lastModifiedBy>Карлыгаш</cp:lastModifiedBy>
  <cp:revision>2</cp:revision>
  <dcterms:created xsi:type="dcterms:W3CDTF">2021-12-02T11:39:56Z</dcterms:created>
  <dcterms:modified xsi:type="dcterms:W3CDTF">2021-12-03T06:07:50Z</dcterms:modified>
</cp:coreProperties>
</file>